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13716000" cx="2438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7+5YVQ5Gb6BEqY9Bqn3VBXZCd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9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9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2" type="body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Google Shape;66;p32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32"/>
          <p:cNvSpPr/>
          <p:nvPr>
            <p:ph idx="4" type="pic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3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/>
          <p:nvPr>
            <p:ph idx="2" type="pic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>
            <p:ph idx="2" type="pic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>
            <p:ph idx="2" type="pic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25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77" name="Google Shape;77;p1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t/>
            </a:r>
            <a:endParaRPr b="1" i="0" sz="1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t/>
            </a:r>
            <a:endParaRPr b="1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eries Title Slide.png" id="79" name="Google Shape;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" y="6282"/>
            <a:ext cx="24358040" cy="137097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1729663" y="10699007"/>
            <a:ext cx="21351241" cy="2641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9500"/>
              <a:buFont typeface="Century Gothic"/>
              <a:buNone/>
            </a:pPr>
            <a:r>
              <a:rPr b="0" i="0" lang="en-US" sz="9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Real Chance at Real Change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000"/>
              <a:buFont typeface="Century Gothic"/>
              <a:buNone/>
            </a:pPr>
            <a:r>
              <a:rPr b="0" i="0" lang="en-US" sz="70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 14: 50, Acts 2:4</a:t>
            </a:r>
            <a:endParaRPr b="0" i="0" sz="7000" u="none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 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2125980" y="2549163"/>
            <a:ext cx="2162556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no strangers to failure and fleeing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 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1828800" y="2302809"/>
            <a:ext cx="2162556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no strangers to failure and fleeing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1074420" y="3559563"/>
            <a:ext cx="22654261" cy="2164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Romans 3:23,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“For all have sinned and fall short of the glory of God.”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 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1828800" y="2302809"/>
            <a:ext cx="2162556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no strangers to failure and fleeing</a:t>
            </a:r>
            <a:endParaRPr/>
          </a:p>
        </p:txBody>
      </p:sp>
      <p:sp>
        <p:nvSpPr>
          <p:cNvPr id="179" name="Google Shape;179;p12"/>
          <p:cNvSpPr txBox="1"/>
          <p:nvPr/>
        </p:nvSpPr>
        <p:spPr>
          <a:xfrm>
            <a:off x="1074420" y="3559563"/>
            <a:ext cx="22654261" cy="2164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Romans 3:23,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“For all have sinned and fall short of the glory of God.”</a:t>
            </a:r>
            <a:endParaRPr/>
          </a:p>
        </p:txBody>
      </p:sp>
      <p:sp>
        <p:nvSpPr>
          <p:cNvPr id="180" name="Google Shape;180;p12"/>
          <p:cNvSpPr txBox="1"/>
          <p:nvPr/>
        </p:nvSpPr>
        <p:spPr>
          <a:xfrm>
            <a:off x="1074420" y="5784126"/>
            <a:ext cx="2365248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can experience the risen Lord, resurrection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/>
        </p:nvSpPr>
        <p:spPr>
          <a:xfrm>
            <a:off x="3796946" y="60641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 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1684020" y="2302809"/>
            <a:ext cx="2162556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no strangers to failure and fleeing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1074420" y="3559563"/>
            <a:ext cx="22654261" cy="2164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Romans 3:23,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“For all have sinned and fall short of the glory of God.”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1074420" y="5657068"/>
            <a:ext cx="2365248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can experience the risen Lord, resurrection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1623060" y="6893619"/>
            <a:ext cx="169164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We can learn from Jesus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/>
          <p:nvPr/>
        </p:nvSpPr>
        <p:spPr>
          <a:xfrm>
            <a:off x="3796946" y="60641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 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1684020" y="2302809"/>
            <a:ext cx="2162556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no strangers to failure and fleeing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1074420" y="3559563"/>
            <a:ext cx="22654261" cy="2164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Romans 3:23,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“For all have sinned and fall short of the glory of God.”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1074420" y="5584712"/>
            <a:ext cx="2365248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can experience the risen Lord, resurrection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1623060" y="6893619"/>
            <a:ext cx="169164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We can learn from Jesus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1623060" y="8347129"/>
            <a:ext cx="191795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We need to be filled with the Holy Spirit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206" name="Google Shape;2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 txBox="1"/>
          <p:nvPr/>
        </p:nvSpPr>
        <p:spPr>
          <a:xfrm>
            <a:off x="3796946" y="60641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 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1684020" y="2302809"/>
            <a:ext cx="2162556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We are no strangers to failure and fleeing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1074420" y="3559563"/>
            <a:ext cx="22654261" cy="2164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Romans 3:23,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“For all have sinned and fall short of the glory of God.”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1074420" y="5657068"/>
            <a:ext cx="2365248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can experience the risen Lord, resurrection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1623060" y="6982402"/>
            <a:ext cx="169164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We can learn from Jesus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1623060" y="8347129"/>
            <a:ext cx="191795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We need to be filled with the Holy Spirit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1623060" y="9801123"/>
            <a:ext cx="18288001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We can know a dramatic change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/>
        </p:nvSpPr>
        <p:spPr>
          <a:xfrm>
            <a:off x="1379220" y="1619316"/>
            <a:ext cx="21625560" cy="1118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Jesus, I long to change, but I can’t get there on my own. I’m learning to know you. I trust you. I want your Holy Spirit to move into every part of my life.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surrendering all of me today.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me with your Spirit, Jesus. - Amen.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for Prayer:  913-214-9123.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8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25" name="Google Shape;225;p17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t/>
            </a:r>
            <a:endParaRPr b="1" i="0" sz="1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7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t/>
            </a:r>
            <a:endParaRPr b="1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eries Title Slide.png" id="227" name="Google Shape;2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59" y="6282"/>
            <a:ext cx="24358040" cy="13709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7"/>
          <p:cNvSpPr txBox="1"/>
          <p:nvPr/>
        </p:nvSpPr>
        <p:spPr>
          <a:xfrm>
            <a:off x="1729663" y="10699007"/>
            <a:ext cx="21351241" cy="2641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9500"/>
              <a:buFont typeface="Century Gothic"/>
              <a:buNone/>
            </a:pPr>
            <a:r>
              <a:rPr b="0" i="0" lang="en-US" sz="9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Real Chance at Real Change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000"/>
              <a:buFont typeface="Century Gothic"/>
              <a:buNone/>
            </a:pPr>
            <a:r>
              <a:rPr b="0" i="0" lang="en-US" sz="70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 14: 50, Acts 2:4</a:t>
            </a:r>
            <a:endParaRPr b="0" i="0" sz="7000" u="none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85" name="Google Shape;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47" y="2347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1066800" y="3852183"/>
            <a:ext cx="233172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“Then everyone deserted him and fled.”  --Mark 14: 50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" y="0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1066800" y="3852183"/>
            <a:ext cx="233172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“Then everyone deserted him and fled.”  --Mark 14: 50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1097280" y="4985827"/>
            <a:ext cx="199339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Experience with the Risen Lord (Luke 24)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720" y="0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 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1066800" y="3852183"/>
            <a:ext cx="233172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“Then everyone deserted him and fled.”  --Mark 14: 50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1051560" y="5108937"/>
            <a:ext cx="199339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Experience with the Risen Lord (Luke 24)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274320" y="6560434"/>
            <a:ext cx="160020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Learning from Jesus (Acts 1)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720" y="0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1066800" y="3852183"/>
            <a:ext cx="233172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“Then everyone deserted him and fled.”  --Mark 14: 50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1051560" y="5108937"/>
            <a:ext cx="199339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Experience with the Risen Lord (Luke 24)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274320" y="6560434"/>
            <a:ext cx="160020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Learning from Jesus (Acts 1)</a:t>
            </a: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1280160" y="8088546"/>
            <a:ext cx="209169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Infilling with the Holy Spirit (Acts 2)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295" y="0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  <p:sp>
        <p:nvSpPr>
          <p:cNvPr id="139" name="Google Shape;139;p8"/>
          <p:cNvSpPr txBox="1"/>
          <p:nvPr/>
        </p:nvSpPr>
        <p:spPr>
          <a:xfrm>
            <a:off x="1066800" y="3852183"/>
            <a:ext cx="233172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700"/>
              <a:buFont typeface="Century Gothic"/>
              <a:buNone/>
            </a:pPr>
            <a:r>
              <a:rPr b="0" i="0" lang="en-US" sz="67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“Then everyone deserted him and fled.”  --Mark 14: 50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1051560" y="5108937"/>
            <a:ext cx="199339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Experience with the Risen Lord (Luke 24)</a:t>
            </a:r>
            <a:endParaRPr/>
          </a:p>
        </p:txBody>
      </p:sp>
      <p:sp>
        <p:nvSpPr>
          <p:cNvPr id="141" name="Google Shape;141;p8"/>
          <p:cNvSpPr txBox="1"/>
          <p:nvPr/>
        </p:nvSpPr>
        <p:spPr>
          <a:xfrm>
            <a:off x="274320" y="6560434"/>
            <a:ext cx="160020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Learning from Jesus (Acts 1)</a:t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1280160" y="8088546"/>
            <a:ext cx="209169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Infilling with the Holy Spirit (Acts 2)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1280160" y="9689699"/>
            <a:ext cx="1515618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Dramatic Change (Acts 2)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.png"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295" y="0"/>
            <a:ext cx="24395296" cy="1373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>
            <a:off x="3271166" y="746176"/>
            <a:ext cx="1618269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8000"/>
              <a:buFont typeface="Century Gothic"/>
              <a:buNone/>
            </a:pP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i="1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Disciple’s</a:t>
            </a:r>
            <a:r>
              <a:rPr b="0" i="0" lang="en-US" sz="8000" u="sng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Story</a:t>
            </a:r>
            <a:endParaRPr b="0" i="0" sz="8000" u="sng" cap="none" strike="noStrike">
              <a:solidFill>
                <a:srgbClr val="3356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1280160" y="2595429"/>
            <a:ext cx="1255014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Desertion (Mark 14)</a:t>
            </a:r>
            <a:endParaRPr/>
          </a:p>
        </p:txBody>
      </p:sp>
      <p:sp>
        <p:nvSpPr>
          <p:cNvPr id="151" name="Google Shape;151;p9"/>
          <p:cNvSpPr txBox="1"/>
          <p:nvPr/>
        </p:nvSpPr>
        <p:spPr>
          <a:xfrm>
            <a:off x="2164080" y="3708152"/>
            <a:ext cx="21793200" cy="1133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500"/>
              <a:buFont typeface="Century Gothic"/>
              <a:buNone/>
            </a:pPr>
            <a:r>
              <a:rPr b="0" i="0" lang="en-US" sz="65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“Then everyone deserted him and fled.” Mark 14: 50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1051560" y="5108937"/>
            <a:ext cx="199339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Experience with the Risen Lord (Luke 24)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274320" y="6560434"/>
            <a:ext cx="160020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Learning from Jesus (Acts 1)</a:t>
            </a: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1280160" y="8088546"/>
            <a:ext cx="2091690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Infilling with the Holy Spirit (Acts 2)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1280160" y="9407237"/>
            <a:ext cx="1515618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689"/>
              </a:buClr>
              <a:buSzPts val="7500"/>
              <a:buFont typeface="Century Gothic"/>
              <a:buNone/>
            </a:pPr>
            <a:r>
              <a:rPr b="0" i="0" lang="en-US" sz="7500" u="none" cap="none" strike="noStrike">
                <a:solidFill>
                  <a:srgbClr val="3356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Dramatic Change (Acts 2)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2750820" y="10663991"/>
            <a:ext cx="21793200" cy="3195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BF"/>
              </a:buClr>
              <a:buSzPts val="6500"/>
              <a:buFont typeface="Century Gothic"/>
              <a:buNone/>
            </a:pPr>
            <a:r>
              <a:rPr b="0" i="0" lang="en-US" sz="6500" u="none" cap="none" strike="noStrike">
                <a:solidFill>
                  <a:srgbClr val="0079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“All of them were filled with the Holy Spirit and began to speak in other languages as the Spirit enabled them.” (Acts 2:4)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